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5" r:id="rId4"/>
    <p:sldId id="276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74" r:id="rId13"/>
    <p:sldId id="272" r:id="rId14"/>
    <p:sldId id="271" r:id="rId15"/>
    <p:sldId id="264" r:id="rId16"/>
    <p:sldId id="266" r:id="rId17"/>
    <p:sldId id="267" r:id="rId18"/>
    <p:sldId id="269" r:id="rId19"/>
    <p:sldId id="268" r:id="rId20"/>
    <p:sldId id="270" r:id="rId21"/>
    <p:sldId id="27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28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49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0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9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7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52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7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830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DDD82-9BDD-48FB-A8B4-80FBFC49FA2B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1BF56-A353-4999-BE67-566821C32E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76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Docker/Kubernetes 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Quick overview of Docker/Kubernetes principles and practices</a:t>
            </a:r>
          </a:p>
          <a:p>
            <a:endParaRPr lang="en-US" dirty="0"/>
          </a:p>
          <a:p>
            <a:r>
              <a:rPr lang="en-US" dirty="0" smtClean="0"/>
              <a:t>Monica Marshall 9/23/2020</a:t>
            </a:r>
          </a:p>
          <a:p>
            <a:r>
              <a:rPr lang="en-US" dirty="0" smtClean="0"/>
              <a:t>Demo: https://github.com/monicamarshall/MessageBoardApp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61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Kubernetes?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500188"/>
            <a:ext cx="8101013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06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for Container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70025"/>
            <a:ext cx="80772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92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924" y="1881809"/>
            <a:ext cx="5662151" cy="396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966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50975"/>
            <a:ext cx="7483475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96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62088"/>
            <a:ext cx="8229600" cy="463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958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1466850"/>
            <a:ext cx="8101013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19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Vocab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19200"/>
            <a:ext cx="81534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475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067800" cy="523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846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" y="1447800"/>
            <a:ext cx="8953500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450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for multi-container </a:t>
            </a:r>
            <a:r>
              <a:rPr lang="en-US" dirty="0" err="1" smtClean="0"/>
              <a:t>env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1"/>
            <a:ext cx="9116568" cy="502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323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vs 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053513" cy="507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41882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Recap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40203"/>
            <a:ext cx="8229600" cy="4445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644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Kubectl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8153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944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Docker? </a:t>
            </a:r>
            <a:r>
              <a:rPr lang="en-US" smtClean="0"/>
              <a:t>From hell 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7772400" cy="4724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2988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…To Heaven</a:t>
            </a:r>
            <a:endParaRPr lang="en-US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09" y="1600200"/>
            <a:ext cx="797758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091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/Docker image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80312"/>
            <a:ext cx="8229600" cy="396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65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Docker?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26" y="2331428"/>
            <a:ext cx="8169348" cy="3063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008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Docker-compose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59" y="1600200"/>
            <a:ext cx="748828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2610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stack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910" y="1691293"/>
            <a:ext cx="7148180" cy="4343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11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stack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" y="1447800"/>
            <a:ext cx="833755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51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70</Words>
  <Application>Microsoft Office PowerPoint</Application>
  <PresentationFormat>On-screen Show (4:3)</PresentationFormat>
  <Paragraphs>25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Docker/Kubernetes Demo</vt:lpstr>
      <vt:lpstr>Docker vs VM</vt:lpstr>
      <vt:lpstr>Why Docker? From hell …</vt:lpstr>
      <vt:lpstr>…To Heaven</vt:lpstr>
      <vt:lpstr>Dockerfile/Docker image</vt:lpstr>
      <vt:lpstr>Why Docker?</vt:lpstr>
      <vt:lpstr>Docker-compose</vt:lpstr>
      <vt:lpstr>Docker stack</vt:lpstr>
      <vt:lpstr>Docker stack command</vt:lpstr>
      <vt:lpstr>What is Kubernetes?</vt:lpstr>
      <vt:lpstr>Need for Container Orchestration</vt:lpstr>
      <vt:lpstr>Getting started</vt:lpstr>
      <vt:lpstr>Configure Kubernetes</vt:lpstr>
      <vt:lpstr>Kubernetes Architecture</vt:lpstr>
      <vt:lpstr>Kubernetes Terminology</vt:lpstr>
      <vt:lpstr>Kubernetes Vocab</vt:lpstr>
      <vt:lpstr>Kubernetes Terms</vt:lpstr>
      <vt:lpstr>Kubernetes cluster</vt:lpstr>
      <vt:lpstr>Challenge for multi-container env</vt:lpstr>
      <vt:lpstr>Quick Recap</vt:lpstr>
      <vt:lpstr>Kubectl commands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Docker/Kubernetes Demo</dc:title>
  <dc:creator>monica</dc:creator>
  <cp:lastModifiedBy>monica</cp:lastModifiedBy>
  <cp:revision>18</cp:revision>
  <dcterms:created xsi:type="dcterms:W3CDTF">2020-09-23T13:25:32Z</dcterms:created>
  <dcterms:modified xsi:type="dcterms:W3CDTF">2020-09-23T19:30:44Z</dcterms:modified>
</cp:coreProperties>
</file>